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4" r:id="rId3"/>
    <p:sldId id="286" r:id="rId4"/>
    <p:sldId id="306" r:id="rId5"/>
    <p:sldId id="305" r:id="rId6"/>
    <p:sldId id="311" r:id="rId7"/>
    <p:sldId id="309" r:id="rId8"/>
    <p:sldId id="310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1D2A"/>
    <a:srgbClr val="AB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12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3" d="100"/>
          <a:sy n="83" d="100"/>
        </p:scale>
        <p:origin x="-382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54F944-07B0-48E1-A2BF-D25B97E6EBC3}" type="datetime1">
              <a:rPr lang="ko-KR" altLang="en-US"/>
              <a:pPr>
                <a:defRPr/>
              </a:pPr>
              <a:t>2018-11-21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1860D6-87BB-414A-B747-540AE2FC7A8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1909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DEE57D6F-5A6A-4CD9-AA3D-2F34751FB41A}" type="datetime1">
              <a:rPr lang="ko-KR" altLang="en-US"/>
              <a:pPr>
                <a:defRPr/>
              </a:pPr>
              <a:t>2018-11-21</a:t>
            </a:fld>
            <a:endParaRPr lang="en-US" alt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ko-KR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  <a:endParaRPr lang="ko-KR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A45CC58D-1A49-4C75-8147-F69A3A5B744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82396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B2EE42-DDCD-4720-9DB2-C44A036CCDF8}" type="slidenum">
              <a:rPr lang="en-US" altLang="ko-KR" smtClean="0">
                <a:latin typeface="굴림" charset="-127"/>
                <a:ea typeface="굴림" charset="-127"/>
              </a:rPr>
              <a:pPr/>
              <a:t>1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974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9D1DC1-D381-4D61-AB98-64A37A64F8C7}" type="slidenum">
              <a:rPr lang="en-US" altLang="ko-KR" smtClean="0">
                <a:latin typeface="굴림" charset="-127"/>
                <a:ea typeface="굴림" charset="-127"/>
              </a:rPr>
              <a:pPr/>
              <a:t>2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04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3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891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4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1473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5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6502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6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541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7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429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8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225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99A1-B8CF-4EDE-B0B3-41EC0B136F8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EB4E-D5F6-42C3-A5E7-3A026DD014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34D69-7069-4D49-8CE7-4EACD433F2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104B9-CC84-40E4-8DDE-A2A33A2862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FCC55-5E4B-4813-BB37-F07D8CBDF01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4FE0-7D72-4C93-9BFB-1D50FA7B45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9E6F3-0E8B-43D5-92C6-844F4D92CDF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3F157-7600-4669-A6C7-C6828991B6E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42C6F-2B59-45EF-AA17-44AB77B5EF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0471-54E0-4B99-92ED-F13562A3515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6C5D0-4782-45F1-B525-FF83E2EF7B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C02BE7AB-229D-416F-8418-CBA2D3AABF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굴림" pitchFamily="16" charset="0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굴림" pitchFamily="16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굴림" pitchFamily="16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굴림" pitchFamily="16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475656" y="2844224"/>
            <a:ext cx="619268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전시명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:______________ 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기획자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:______________ </a:t>
            </a:r>
          </a:p>
        </p:txBody>
      </p:sp>
      <p:pic>
        <p:nvPicPr>
          <p:cNvPr id="2052" name="Picture 3" descr="Doosan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4265" y="440668"/>
            <a:ext cx="6381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직사각형 5"/>
          <p:cNvSpPr>
            <a:spLocks noChangeArrowheads="1"/>
          </p:cNvSpPr>
          <p:nvPr/>
        </p:nvSpPr>
        <p:spPr bwMode="auto">
          <a:xfrm>
            <a:off x="3311860" y="5949280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© 2018 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47564" y="584684"/>
            <a:ext cx="262829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ko-KR" altLang="en-US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두산갤러리 전시기획 공모</a:t>
            </a:r>
            <a:endParaRPr lang="en-US" altLang="ko-KR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spcBef>
                <a:spcPct val="50000"/>
              </a:spcBef>
            </a:pP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전시기획서 양식</a:t>
            </a:r>
            <a:endParaRPr lang="en-US" altLang="ko-KR" dirty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"/>
          <p:cNvSpPr>
            <a:spLocks noChangeShapeType="1"/>
          </p:cNvSpPr>
          <p:nvPr/>
        </p:nvSpPr>
        <p:spPr bwMode="auto">
          <a:xfrm>
            <a:off x="611188" y="83748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066800" y="1268761"/>
            <a:ext cx="660082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smtClean="0">
                <a:latin typeface="맑은 고딕" pitchFamily="50" charset="-127"/>
                <a:ea typeface="맑은 고딕" pitchFamily="50" charset="-127"/>
              </a:rPr>
              <a:t>기획의도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참여작가 및 선정배경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작품설치계획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진행일정계획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예산계획</a:t>
            </a:r>
            <a:r>
              <a:rPr lang="en-US" altLang="ko-KR" sz="1400" b="1" dirty="0" smtClean="0">
                <a:latin typeface="맑은 고딕" pitchFamily="50" charset="-127"/>
                <a:ea typeface="맑은 고딕" pitchFamily="50" charset="-127"/>
              </a:rPr>
              <a:t>		</a:t>
            </a:r>
          </a:p>
          <a:p>
            <a:endParaRPr lang="en-US" altLang="ko-KR" sz="1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534987" y="332656"/>
            <a:ext cx="71326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0.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차 례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Gallery</a:t>
            </a:r>
          </a:p>
        </p:txBody>
      </p:sp>
      <p:sp>
        <p:nvSpPr>
          <p:cNvPr id="11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4383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32656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066800" y="1330310"/>
            <a:ext cx="6600825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시제목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ko-KR" sz="1400" smtClean="0">
                <a:latin typeface="맑은 고딕" pitchFamily="50" charset="-127"/>
                <a:ea typeface="맑은 고딕" pitchFamily="50" charset="-127"/>
              </a:rPr>
              <a:t> 전시기간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2020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월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~ 8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월  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전시장소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두산갤러리 서울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참여작가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명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작품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수량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점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부대행사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전시예산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:  \16,000,000.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이내</a:t>
            </a:r>
            <a:endParaRPr lang="ko-KR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Gallery</a:t>
            </a:r>
          </a:p>
        </p:txBody>
      </p:sp>
      <p:sp>
        <p:nvSpPr>
          <p:cNvPr id="14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25438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기획의도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이 전시를 기획하게 된 의도에 대하여 아래 박스안에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글자크기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기획의도에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Gallery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참여작가 및 선정배경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참여작가 및 선정이유에 대해 아래 박스안에 글자크기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참여작가 및 선정배경에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4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9572" y="747713"/>
            <a:ext cx="7058691" cy="5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작품설치계획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아래 도면에 작가 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및 작품 설치계획에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대해 간단히 디자인 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5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진행일정계획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전시관련 진행일정에 대해 아래의 항목에 대해 구체적으로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96779"/>
              </p:ext>
            </p:extLst>
          </p:nvPr>
        </p:nvGraphicFramePr>
        <p:xfrm>
          <a:off x="863588" y="1304761"/>
          <a:ext cx="7488831" cy="3247563"/>
        </p:xfrm>
        <a:graphic>
          <a:graphicData uri="http://schemas.openxmlformats.org/drawingml/2006/table">
            <a:tbl>
              <a:tblPr/>
              <a:tblGrid>
                <a:gridCol w="369301"/>
                <a:gridCol w="2592227"/>
                <a:gridCol w="1874184"/>
                <a:gridCol w="1531771"/>
                <a:gridCol w="1121348"/>
              </a:tblGrid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No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진행내용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일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시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진행담당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고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2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3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4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5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6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7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8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9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10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8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574812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47836" y="325438"/>
            <a:ext cx="781259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예산계획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예산은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1,600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만원 이내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기획비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200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만원은 전시비에 불포함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6705"/>
              </p:ext>
            </p:extLst>
          </p:nvPr>
        </p:nvGraphicFramePr>
        <p:xfrm>
          <a:off x="611188" y="1160736"/>
          <a:ext cx="7849246" cy="780090"/>
        </p:xfrm>
        <a:graphic>
          <a:graphicData uri="http://schemas.openxmlformats.org/drawingml/2006/table">
            <a:tbl>
              <a:tblPr/>
              <a:tblGrid>
                <a:gridCol w="431403"/>
                <a:gridCol w="1008112"/>
                <a:gridCol w="3565413"/>
                <a:gridCol w="1512168"/>
                <a:gridCol w="1332150"/>
              </a:tblGrid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항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내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금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200" kern="0" dirty="0" smtClea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액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비고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*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항목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, 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내용별로 칸을 추가하여 작성해주세요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. 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30">
                <a:tc gridSpan="3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합</a:t>
                      </a:r>
                      <a:r>
                        <a:rPr lang="en-US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계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     \16,000,000</a:t>
                      </a:r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8213495" y="6140333"/>
            <a:ext cx="3642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>
                <a:latin typeface="맑은 고딕" pitchFamily="50" charset="-127"/>
                <a:ea typeface="맑은 고딕" pitchFamily="50" charset="-127"/>
              </a:rPr>
              <a:t>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3495" y="6411399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E.O.D</a:t>
            </a:r>
            <a:endParaRPr lang="ko-KR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사용자 지정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333399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9207</TotalTime>
  <Words>221</Words>
  <Application>Microsoft Office PowerPoint</Application>
  <PresentationFormat>화면 슬라이드 쇼(4:3)</PresentationFormat>
  <Paragraphs>89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굴림</vt:lpstr>
      <vt:lpstr>돋움체</vt:lpstr>
      <vt:lpstr>맑은 고딕</vt:lpstr>
      <vt:lpstr>바탕</vt:lpstr>
      <vt:lpstr>Times New Roman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김종호</dc:creator>
  <cp:lastModifiedBy>정진우(Jinwoo Chung) 큐레이터 두산연강재단</cp:lastModifiedBy>
  <cp:revision>738</cp:revision>
  <dcterms:created xsi:type="dcterms:W3CDTF">2009-12-11T03:47:36Z</dcterms:created>
  <dcterms:modified xsi:type="dcterms:W3CDTF">2018-11-21T04:48:38Z</dcterms:modified>
</cp:coreProperties>
</file>