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8" r:id="rId2"/>
    <p:sldId id="284" r:id="rId3"/>
    <p:sldId id="286" r:id="rId4"/>
    <p:sldId id="306" r:id="rId5"/>
    <p:sldId id="305" r:id="rId6"/>
    <p:sldId id="311" r:id="rId7"/>
    <p:sldId id="309" r:id="rId8"/>
    <p:sldId id="310" r:id="rId9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1D2A"/>
    <a:srgbClr val="ABAB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106" d="100"/>
          <a:sy n="106" d="100"/>
        </p:scale>
        <p:origin x="165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 showGuides="1">
      <p:cViewPr varScale="1">
        <p:scale>
          <a:sx n="83" d="100"/>
          <a:sy n="83" d="100"/>
        </p:scale>
        <p:origin x="-3828" y="-7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굴림" pitchFamily="16" charset="-127"/>
                <a:ea typeface="굴림" pitchFamily="16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굴림" pitchFamily="16" charset="-127"/>
                <a:ea typeface="굴림" pitchFamily="16" charset="-127"/>
              </a:defRPr>
            </a:lvl1pPr>
          </a:lstStyle>
          <a:p>
            <a:pPr>
              <a:defRPr/>
            </a:pPr>
            <a:fld id="{0654F944-07B0-48E1-A2BF-D25B97E6EBC3}" type="datetime1">
              <a:rPr lang="ko-KR" altLang="en-US"/>
              <a:pPr>
                <a:defRPr/>
              </a:pPr>
              <a:t>2017-11-02</a:t>
            </a:fld>
            <a:endParaRPr lang="en-US" altLang="ko-K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굴림" pitchFamily="16" charset="-127"/>
                <a:ea typeface="굴림" pitchFamily="16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굴림" pitchFamily="16" charset="-127"/>
                <a:ea typeface="굴림" pitchFamily="16" charset="-127"/>
              </a:defRPr>
            </a:lvl1pPr>
          </a:lstStyle>
          <a:p>
            <a:pPr>
              <a:defRPr/>
            </a:pPr>
            <a:fld id="{061860D6-87BB-414A-B747-540AE2FC7A8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819092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굴림" pitchFamily="16" charset="-127"/>
                <a:ea typeface="굴림" pitchFamily="16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굴림" pitchFamily="16" charset="-127"/>
                <a:ea typeface="굴림" pitchFamily="16" charset="-127"/>
              </a:defRPr>
            </a:lvl1pPr>
          </a:lstStyle>
          <a:p>
            <a:pPr>
              <a:defRPr/>
            </a:pPr>
            <a:fld id="{DEE57D6F-5A6A-4CD9-AA3D-2F34751FB41A}" type="datetime1">
              <a:rPr lang="ko-KR" altLang="en-US"/>
              <a:pPr>
                <a:defRPr/>
              </a:pPr>
              <a:t>2017-11-02</a:t>
            </a:fld>
            <a:endParaRPr lang="en-US" altLang="ko-K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ko-KR" alt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ko-KR" noProof="0" smtClean="0"/>
              <a:t>Click to edit Master text styles</a:t>
            </a:r>
          </a:p>
          <a:p>
            <a:pPr lvl="1"/>
            <a:r>
              <a:rPr lang="en-US" altLang="ko-KR" noProof="0" smtClean="0"/>
              <a:t>Second level</a:t>
            </a:r>
          </a:p>
          <a:p>
            <a:pPr lvl="2"/>
            <a:r>
              <a:rPr lang="en-US" altLang="ko-KR" noProof="0" smtClean="0"/>
              <a:t>Third level</a:t>
            </a:r>
          </a:p>
          <a:p>
            <a:pPr lvl="3"/>
            <a:r>
              <a:rPr lang="en-US" altLang="ko-KR" noProof="0" smtClean="0"/>
              <a:t>Fourth level</a:t>
            </a:r>
          </a:p>
          <a:p>
            <a:pPr lvl="4"/>
            <a:r>
              <a:rPr lang="en-US" altLang="ko-KR" noProof="0" smtClean="0"/>
              <a:t>Fifth level</a:t>
            </a:r>
            <a:endParaRPr lang="ko-KR" alt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굴림" pitchFamily="16" charset="-127"/>
                <a:ea typeface="굴림" pitchFamily="16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굴림" pitchFamily="16" charset="-127"/>
                <a:ea typeface="굴림" pitchFamily="16" charset="-127"/>
              </a:defRPr>
            </a:lvl1pPr>
          </a:lstStyle>
          <a:p>
            <a:pPr>
              <a:defRPr/>
            </a:pPr>
            <a:fld id="{A45CC58D-1A49-4C75-8147-F69A3A5B744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7823960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맑은 고딕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맑은 고딕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맑은 고딕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맑은 고딕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맑은 고딕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ko-KR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EB2EE42-DDCD-4720-9DB2-C44A036CCDF8}" type="slidenum">
              <a:rPr lang="en-US" altLang="ko-KR" smtClean="0">
                <a:latin typeface="굴림" charset="-127"/>
                <a:ea typeface="굴림" charset="-127"/>
              </a:rPr>
              <a:pPr/>
              <a:t>1</a:t>
            </a:fld>
            <a:endParaRPr lang="en-US" altLang="ko-KR" smtClean="0">
              <a:latin typeface="굴림" charset="-127"/>
              <a:ea typeface="굴림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49747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ko-KR" alt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79D1DC1-D381-4D61-AB98-64A37A64F8C7}" type="slidenum">
              <a:rPr lang="en-US" altLang="ko-KR" smtClean="0">
                <a:latin typeface="굴림" charset="-127"/>
                <a:ea typeface="굴림" charset="-127"/>
              </a:rPr>
              <a:pPr/>
              <a:t>2</a:t>
            </a:fld>
            <a:endParaRPr lang="en-US" altLang="ko-KR" smtClean="0">
              <a:latin typeface="굴림" charset="-127"/>
              <a:ea typeface="굴림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49040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ko-KR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0685D22-AF93-481E-AE37-5109A56CF288}" type="slidenum">
              <a:rPr lang="en-US" altLang="ko-KR" smtClean="0">
                <a:latin typeface="굴림" charset="-127"/>
                <a:ea typeface="굴림" charset="-127"/>
              </a:rPr>
              <a:pPr/>
              <a:t>3</a:t>
            </a:fld>
            <a:endParaRPr lang="en-US" altLang="ko-KR" smtClean="0">
              <a:latin typeface="굴림" charset="-127"/>
              <a:ea typeface="굴림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089120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ko-KR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0685D22-AF93-481E-AE37-5109A56CF288}" type="slidenum">
              <a:rPr lang="en-US" altLang="ko-KR" smtClean="0">
                <a:latin typeface="굴림" charset="-127"/>
                <a:ea typeface="굴림" charset="-127"/>
              </a:rPr>
              <a:pPr/>
              <a:t>4</a:t>
            </a:fld>
            <a:endParaRPr lang="en-US" altLang="ko-KR" smtClean="0">
              <a:latin typeface="굴림" charset="-127"/>
              <a:ea typeface="굴림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814739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ko-KR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0685D22-AF93-481E-AE37-5109A56CF288}" type="slidenum">
              <a:rPr lang="en-US" altLang="ko-KR" smtClean="0">
                <a:latin typeface="굴림" charset="-127"/>
                <a:ea typeface="굴림" charset="-127"/>
              </a:rPr>
              <a:pPr/>
              <a:t>5</a:t>
            </a:fld>
            <a:endParaRPr lang="en-US" altLang="ko-KR" smtClean="0">
              <a:latin typeface="굴림" charset="-127"/>
              <a:ea typeface="굴림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265022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ko-KR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0685D22-AF93-481E-AE37-5109A56CF288}" type="slidenum">
              <a:rPr lang="en-US" altLang="ko-KR" smtClean="0">
                <a:latin typeface="굴림" charset="-127"/>
                <a:ea typeface="굴림" charset="-127"/>
              </a:rPr>
              <a:pPr/>
              <a:t>6</a:t>
            </a:fld>
            <a:endParaRPr lang="en-US" altLang="ko-KR" smtClean="0">
              <a:latin typeface="굴림" charset="-127"/>
              <a:ea typeface="굴림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854183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ko-KR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0685D22-AF93-481E-AE37-5109A56CF288}" type="slidenum">
              <a:rPr lang="en-US" altLang="ko-KR" smtClean="0">
                <a:latin typeface="굴림" charset="-127"/>
                <a:ea typeface="굴림" charset="-127"/>
              </a:rPr>
              <a:pPr/>
              <a:t>7</a:t>
            </a:fld>
            <a:endParaRPr lang="en-US" altLang="ko-KR" smtClean="0">
              <a:latin typeface="굴림" charset="-127"/>
              <a:ea typeface="굴림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264298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ko-KR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0685D22-AF93-481E-AE37-5109A56CF288}" type="slidenum">
              <a:rPr lang="en-US" altLang="ko-KR" smtClean="0">
                <a:latin typeface="굴림" charset="-127"/>
                <a:ea typeface="굴림" charset="-127"/>
              </a:rPr>
              <a:pPr/>
              <a:t>8</a:t>
            </a:fld>
            <a:endParaRPr lang="en-US" altLang="ko-KR" smtClean="0">
              <a:latin typeface="굴림" charset="-127"/>
              <a:ea typeface="굴림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82253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799A1-B8CF-4EDE-B0B3-41EC0B136F8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65EB4E-D5F6-42C3-A5E7-3A026DD0146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134D69-7069-4D49-8CE7-4EACD433F2F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6104B9-CC84-40E4-8DDE-A2A33A28629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4FCC55-5E4B-4813-BB37-F07D8CBDF01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B54FE0-7D72-4C93-9BFB-1D50FA7B457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C9E6F3-0E8B-43D5-92C6-844F4D92CDF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3F157-7600-4669-A6C7-C6828991B6E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E42C6F-2B59-45EF-AA17-44AB77B5EFE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60471-54E0-4B99-92ED-F13562A3515C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36C5D0-4782-45F1-B525-FF83E2EF7B0C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굴림" pitchFamily="16" charset="-127"/>
                <a:ea typeface="굴림" pitchFamily="16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굴림" pitchFamily="16" charset="-127"/>
                <a:ea typeface="굴림" pitchFamily="16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굴림" pitchFamily="16" charset="-127"/>
                <a:ea typeface="굴림" pitchFamily="16" charset="-127"/>
              </a:defRPr>
            </a:lvl1pPr>
          </a:lstStyle>
          <a:p>
            <a:pPr>
              <a:defRPr/>
            </a:pPr>
            <a:fld id="{C02BE7AB-229D-416F-8418-CBA2D3AABF7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굴림" pitchFamily="16" charset="0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  <a:cs typeface="굴림" pitchFamily="16" charset="0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  <a:cs typeface="굴림" pitchFamily="16" charset="0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  <a:cs typeface="굴림" pitchFamily="16" charset="0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  <a:cs typeface="굴림" pitchFamily="16" charset="0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굴림" pitchFamily="16" charset="0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  <a:cs typeface="굴림" pitchFamily="16" charset="0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굴림" pitchFamily="16" charset="0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  <a:cs typeface="굴림" pitchFamily="16" charset="0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  <a:cs typeface="굴림" pitchFamily="16" charset="0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7"/>
          <p:cNvSpPr txBox="1">
            <a:spLocks noChangeArrowheads="1"/>
          </p:cNvSpPr>
          <p:nvPr/>
        </p:nvSpPr>
        <p:spPr bwMode="auto">
          <a:xfrm>
            <a:off x="1475656" y="2844224"/>
            <a:ext cx="6192688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2800" b="1" dirty="0" err="1" smtClean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전시명</a:t>
            </a:r>
            <a:r>
              <a:rPr lang="en-US" altLang="ko-KR" sz="2800" b="1" dirty="0" smtClean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:______________ </a:t>
            </a:r>
            <a:endParaRPr lang="en-US" altLang="ko-KR" b="1" dirty="0" smtClean="0">
              <a:latin typeface="맑은 고딕" pitchFamily="50" charset="-127"/>
              <a:ea typeface="맑은 고딕" pitchFamily="50" charset="-127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endParaRPr lang="en-US" altLang="ko-KR" b="1" dirty="0" smtClean="0">
              <a:latin typeface="맑은 고딕" pitchFamily="50" charset="-127"/>
              <a:ea typeface="맑은 고딕" pitchFamily="50" charset="-127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ko-KR" altLang="en-US" sz="2800" b="1" dirty="0" smtClean="0">
                <a:latin typeface="맑은 고딕" pitchFamily="50" charset="-127"/>
                <a:ea typeface="맑은 고딕" pitchFamily="50" charset="-127"/>
              </a:rPr>
              <a:t>기획자</a:t>
            </a:r>
            <a:r>
              <a:rPr lang="en-US" altLang="ko-KR" sz="2800" b="1" dirty="0" smtClean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:______________ </a:t>
            </a:r>
          </a:p>
        </p:txBody>
      </p:sp>
      <p:pic>
        <p:nvPicPr>
          <p:cNvPr id="2052" name="Picture 3" descr="DoosanLog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4265" y="440668"/>
            <a:ext cx="6381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직사각형 5"/>
          <p:cNvSpPr>
            <a:spLocks noChangeArrowheads="1"/>
          </p:cNvSpPr>
          <p:nvPr/>
        </p:nvSpPr>
        <p:spPr bwMode="auto">
          <a:xfrm>
            <a:off x="3311860" y="5949280"/>
            <a:ext cx="250310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sz="1000" b="1" dirty="0" smtClean="0">
                <a:latin typeface="맑은 고딕" pitchFamily="50" charset="-127"/>
                <a:ea typeface="맑은 고딕" pitchFamily="50" charset="-127"/>
              </a:rPr>
              <a:t>© 2018 DOOSAN </a:t>
            </a:r>
            <a:r>
              <a:rPr lang="en-US" altLang="ko-KR" sz="1000" b="1" dirty="0" smtClean="0">
                <a:latin typeface="맑은 고딕" pitchFamily="50" charset="-127"/>
                <a:ea typeface="맑은 고딕" pitchFamily="50" charset="-127"/>
              </a:rPr>
              <a:t>Gallery</a:t>
            </a:r>
            <a:endParaRPr lang="en-US" altLang="ko-KR" sz="1000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647564" y="584684"/>
            <a:ext cx="2628292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dirty="0" smtClean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2018 </a:t>
            </a:r>
            <a:r>
              <a:rPr lang="ko-KR" altLang="en-US" smtClean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두산갤러리 전시기획 공모</a:t>
            </a:r>
            <a:endParaRPr lang="en-US" altLang="ko-KR" dirty="0" smtClean="0">
              <a:solidFill>
                <a:srgbClr val="7030A0"/>
              </a:solidFill>
              <a:latin typeface="맑은 고딕" pitchFamily="50" charset="-127"/>
              <a:ea typeface="맑은 고딕" pitchFamily="50" charset="-127"/>
            </a:endParaRPr>
          </a:p>
          <a:p>
            <a:pPr>
              <a:spcBef>
                <a:spcPct val="50000"/>
              </a:spcBef>
            </a:pPr>
            <a:r>
              <a:rPr lang="ko-KR" altLang="en-US" dirty="0" smtClean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전시기획서 양식</a:t>
            </a:r>
            <a:endParaRPr lang="en-US" altLang="ko-KR" dirty="0">
              <a:solidFill>
                <a:srgbClr val="7030A0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6"/>
          <p:cNvSpPr>
            <a:spLocks noChangeShapeType="1"/>
          </p:cNvSpPr>
          <p:nvPr/>
        </p:nvSpPr>
        <p:spPr bwMode="auto">
          <a:xfrm>
            <a:off x="611188" y="837481"/>
            <a:ext cx="79216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075" name="Text Box 8"/>
          <p:cNvSpPr txBox="1">
            <a:spLocks noChangeArrowheads="1"/>
          </p:cNvSpPr>
          <p:nvPr/>
        </p:nvSpPr>
        <p:spPr bwMode="auto">
          <a:xfrm>
            <a:off x="1066800" y="1268761"/>
            <a:ext cx="6600825" cy="2523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1. </a:t>
            </a:r>
            <a:r>
              <a:rPr lang="ko-KR" altLang="en-US" sz="1600" dirty="0" smtClean="0">
                <a:latin typeface="맑은 고딕" pitchFamily="50" charset="-127"/>
                <a:ea typeface="맑은 고딕" pitchFamily="50" charset="-127"/>
              </a:rPr>
              <a:t>전시개요</a:t>
            </a:r>
            <a:endParaRPr lang="en-US" altLang="ko-KR" sz="16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2. </a:t>
            </a:r>
            <a:r>
              <a:rPr lang="ko-KR" altLang="en-US" sz="1600" smtClean="0">
                <a:latin typeface="맑은 고딕" pitchFamily="50" charset="-127"/>
                <a:ea typeface="맑은 고딕" pitchFamily="50" charset="-127"/>
              </a:rPr>
              <a:t>기획의도</a:t>
            </a:r>
            <a:endParaRPr lang="en-US" altLang="ko-KR" sz="16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3. </a:t>
            </a:r>
            <a:r>
              <a:rPr lang="ko-KR" altLang="en-US" sz="1600" dirty="0" smtClean="0">
                <a:latin typeface="맑은 고딕" pitchFamily="50" charset="-127"/>
                <a:ea typeface="맑은 고딕" pitchFamily="50" charset="-127"/>
              </a:rPr>
              <a:t>참여작가 및 선정배경</a:t>
            </a:r>
            <a:endParaRPr lang="en-US" altLang="ko-KR" sz="16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4. </a:t>
            </a:r>
            <a:r>
              <a:rPr lang="ko-KR" altLang="en-US" sz="1600" dirty="0" smtClean="0">
                <a:latin typeface="맑은 고딕" pitchFamily="50" charset="-127"/>
                <a:ea typeface="맑은 고딕" pitchFamily="50" charset="-127"/>
              </a:rPr>
              <a:t>작품설치계획</a:t>
            </a:r>
            <a:endParaRPr lang="en-US" altLang="ko-KR" sz="16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5. </a:t>
            </a:r>
            <a:r>
              <a:rPr lang="ko-KR" altLang="en-US" sz="1600" dirty="0" smtClean="0">
                <a:latin typeface="맑은 고딕" pitchFamily="50" charset="-127"/>
                <a:ea typeface="맑은 고딕" pitchFamily="50" charset="-127"/>
              </a:rPr>
              <a:t>진행일정계획</a:t>
            </a:r>
            <a:endParaRPr lang="en-US" altLang="ko-KR" sz="16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6. </a:t>
            </a:r>
            <a:r>
              <a:rPr lang="ko-KR" altLang="en-US" sz="1600" dirty="0" smtClean="0">
                <a:latin typeface="맑은 고딕" pitchFamily="50" charset="-127"/>
                <a:ea typeface="맑은 고딕" pitchFamily="50" charset="-127"/>
              </a:rPr>
              <a:t>예산계획</a:t>
            </a:r>
            <a:r>
              <a:rPr lang="en-US" altLang="ko-KR" sz="1400" b="1" dirty="0" smtClean="0">
                <a:latin typeface="맑은 고딕" pitchFamily="50" charset="-127"/>
                <a:ea typeface="맑은 고딕" pitchFamily="50" charset="-127"/>
              </a:rPr>
              <a:t>		</a:t>
            </a:r>
          </a:p>
          <a:p>
            <a:endParaRPr lang="en-US" altLang="ko-KR" sz="1400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076" name="Text Box 12"/>
          <p:cNvSpPr txBox="1">
            <a:spLocks noChangeArrowheads="1"/>
          </p:cNvSpPr>
          <p:nvPr/>
        </p:nvSpPr>
        <p:spPr bwMode="auto">
          <a:xfrm>
            <a:off x="534987" y="332656"/>
            <a:ext cx="713263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200" b="1" dirty="0" smtClean="0">
                <a:latin typeface="맑은 고딕" pitchFamily="50" charset="-127"/>
                <a:ea typeface="맑은 고딕" pitchFamily="50" charset="-127"/>
              </a:rPr>
              <a:t>0. </a:t>
            </a:r>
            <a:r>
              <a:rPr lang="ko-KR" altLang="en-US" sz="2200" b="1" dirty="0" smtClean="0">
                <a:latin typeface="맑은 고딕" pitchFamily="50" charset="-127"/>
                <a:ea typeface="맑은 고딕" pitchFamily="50" charset="-127"/>
              </a:rPr>
              <a:t>차 례</a:t>
            </a:r>
            <a:endParaRPr lang="en-US" altLang="ko-KR" sz="1000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0" name="직사각형 5"/>
          <p:cNvSpPr>
            <a:spLocks noChangeArrowheads="1"/>
          </p:cNvSpPr>
          <p:nvPr/>
        </p:nvSpPr>
        <p:spPr bwMode="auto">
          <a:xfrm>
            <a:off x="3419872" y="6171111"/>
            <a:ext cx="250310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sz="1000" b="1" dirty="0">
                <a:latin typeface="맑은 고딕" pitchFamily="50" charset="-127"/>
                <a:ea typeface="맑은 고딕" pitchFamily="50" charset="-127"/>
              </a:rPr>
              <a:t>© </a:t>
            </a:r>
            <a:r>
              <a:rPr lang="en-US" altLang="ko-KR" sz="1000" b="1" dirty="0" smtClean="0">
                <a:latin typeface="맑은 고딕" pitchFamily="50" charset="-127"/>
                <a:ea typeface="맑은 고딕" pitchFamily="50" charset="-127"/>
              </a:rPr>
              <a:t>2018 </a:t>
            </a:r>
            <a:r>
              <a:rPr lang="en-US" altLang="ko-KR" sz="1000" b="1" dirty="0">
                <a:latin typeface="맑은 고딕" pitchFamily="50" charset="-127"/>
                <a:ea typeface="맑은 고딕" pitchFamily="50" charset="-127"/>
              </a:rPr>
              <a:t>DOOSAN Gallery</a:t>
            </a:r>
            <a:endParaRPr lang="en-US" altLang="ko-KR" sz="1000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1" name="직사각형 5"/>
          <p:cNvSpPr>
            <a:spLocks noChangeArrowheads="1"/>
          </p:cNvSpPr>
          <p:nvPr/>
        </p:nvSpPr>
        <p:spPr bwMode="auto">
          <a:xfrm>
            <a:off x="8064388" y="6171111"/>
            <a:ext cx="51409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0</a:t>
            </a:r>
            <a:endParaRPr lang="en-US" altLang="ko-KR" b="1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6"/>
          <p:cNvSpPr>
            <a:spLocks noChangeShapeType="1"/>
          </p:cNvSpPr>
          <p:nvPr/>
        </p:nvSpPr>
        <p:spPr bwMode="auto">
          <a:xfrm>
            <a:off x="611188" y="843831"/>
            <a:ext cx="79216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099" name="Text Box 12"/>
          <p:cNvSpPr txBox="1">
            <a:spLocks noChangeArrowheads="1"/>
          </p:cNvSpPr>
          <p:nvPr/>
        </p:nvSpPr>
        <p:spPr bwMode="auto">
          <a:xfrm>
            <a:off x="684213" y="332656"/>
            <a:ext cx="78486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200" b="1" dirty="0" smtClean="0">
                <a:latin typeface="맑은 고딕" pitchFamily="50" charset="-127"/>
                <a:ea typeface="맑은 고딕" pitchFamily="50" charset="-127"/>
              </a:rPr>
              <a:t>1. </a:t>
            </a:r>
            <a:r>
              <a:rPr lang="ko-KR" altLang="en-US" sz="2200" b="1" dirty="0" smtClean="0">
                <a:latin typeface="맑은 고딕" pitchFamily="50" charset="-127"/>
                <a:ea typeface="맑은 고딕" pitchFamily="50" charset="-127"/>
              </a:rPr>
              <a:t>전시개요</a:t>
            </a:r>
            <a:endParaRPr lang="en-US" altLang="ko-KR" sz="1000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1066800" y="1330310"/>
            <a:ext cx="6600825" cy="289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0"/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- </a:t>
            </a:r>
            <a:r>
              <a:rPr lang="ko-KR" altLang="ko-KR" sz="1400" dirty="0" smtClean="0">
                <a:latin typeface="맑은 고딕" pitchFamily="50" charset="-127"/>
                <a:ea typeface="맑은 고딕" pitchFamily="50" charset="-127"/>
              </a:rPr>
              <a:t>전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시제목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: </a:t>
            </a:r>
            <a:endParaRPr lang="ko-KR" altLang="ko-KR" sz="1400" dirty="0" smtClean="0">
              <a:latin typeface="맑은 고딕" pitchFamily="50" charset="-127"/>
              <a:ea typeface="맑은 고딕" pitchFamily="50" charset="-127"/>
            </a:endParaRPr>
          </a:p>
          <a:p>
            <a:pPr latinLnBrk="0"/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 </a:t>
            </a:r>
            <a:endParaRPr lang="ko-KR" altLang="ko-KR" sz="1400" dirty="0" smtClean="0">
              <a:latin typeface="맑은 고딕" pitchFamily="50" charset="-127"/>
              <a:ea typeface="맑은 고딕" pitchFamily="50" charset="-127"/>
            </a:endParaRPr>
          </a:p>
          <a:p>
            <a:pPr latinLnBrk="0"/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-</a:t>
            </a:r>
            <a:r>
              <a:rPr lang="ko-KR" altLang="ko-KR" sz="1400" dirty="0" smtClean="0">
                <a:latin typeface="맑은 고딕" pitchFamily="50" charset="-127"/>
                <a:ea typeface="맑은 고딕" pitchFamily="50" charset="-127"/>
              </a:rPr>
              <a:t> 전시기간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: 2018</a:t>
            </a:r>
            <a:r>
              <a:rPr lang="ko-KR" altLang="en-US" sz="1400" smtClean="0">
                <a:latin typeface="맑은 고딕" pitchFamily="50" charset="-127"/>
                <a:ea typeface="맑은 고딕" pitchFamily="50" charset="-127"/>
              </a:rPr>
              <a:t>년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11</a:t>
            </a:r>
            <a:r>
              <a:rPr lang="ko-KR" altLang="en-US" sz="1400" smtClean="0">
                <a:latin typeface="맑은 고딕" pitchFamily="50" charset="-127"/>
                <a:ea typeface="맑은 고딕" pitchFamily="50" charset="-127"/>
              </a:rPr>
              <a:t>월 말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~ 12</a:t>
            </a:r>
            <a:r>
              <a:rPr lang="ko-KR" altLang="en-US" sz="1400" smtClean="0">
                <a:latin typeface="맑은 고딕" pitchFamily="50" charset="-127"/>
                <a:ea typeface="맑은 고딕" pitchFamily="50" charset="-127"/>
              </a:rPr>
              <a:t>월 말 </a:t>
            </a:r>
            <a:endParaRPr lang="ko-KR" altLang="ko-KR" sz="1400" dirty="0" smtClean="0">
              <a:latin typeface="맑은 고딕" pitchFamily="50" charset="-127"/>
              <a:ea typeface="맑은 고딕" pitchFamily="50" charset="-127"/>
            </a:endParaRPr>
          </a:p>
          <a:p>
            <a:pPr latinLnBrk="0"/>
            <a:endParaRPr lang="ko-KR" altLang="ko-KR" sz="1400" dirty="0" smtClean="0">
              <a:latin typeface="맑은 고딕" pitchFamily="50" charset="-127"/>
              <a:ea typeface="맑은 고딕" pitchFamily="50" charset="-127"/>
            </a:endParaRPr>
          </a:p>
          <a:p>
            <a:pPr latinLnBrk="0"/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- </a:t>
            </a:r>
            <a:r>
              <a:rPr lang="ko-KR" altLang="ko-KR" sz="1400" dirty="0" smtClean="0">
                <a:latin typeface="맑은 고딕" pitchFamily="50" charset="-127"/>
                <a:ea typeface="맑은 고딕" pitchFamily="50" charset="-127"/>
              </a:rPr>
              <a:t>전시장소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: </a:t>
            </a:r>
            <a:r>
              <a:rPr lang="ko-KR" altLang="en-US" sz="1400" smtClean="0">
                <a:latin typeface="맑은 고딕" pitchFamily="50" charset="-127"/>
                <a:ea typeface="맑은 고딕" pitchFamily="50" charset="-127"/>
              </a:rPr>
              <a:t>두산갤러리 서울</a:t>
            </a:r>
            <a:endParaRPr lang="ko-KR" altLang="ko-KR" sz="1400" dirty="0" smtClean="0">
              <a:latin typeface="맑은 고딕" pitchFamily="50" charset="-127"/>
              <a:ea typeface="맑은 고딕" pitchFamily="50" charset="-127"/>
            </a:endParaRPr>
          </a:p>
          <a:p>
            <a:pPr latinLnBrk="0"/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 </a:t>
            </a:r>
          </a:p>
          <a:p>
            <a:pPr latinLnBrk="0"/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- </a:t>
            </a:r>
            <a:r>
              <a:rPr lang="ko-KR" altLang="ko-KR" sz="1400" dirty="0" smtClean="0">
                <a:latin typeface="맑은 고딕" pitchFamily="50" charset="-127"/>
                <a:ea typeface="맑은 고딕" pitchFamily="50" charset="-127"/>
              </a:rPr>
              <a:t>참여작가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: </a:t>
            </a:r>
            <a:r>
              <a:rPr lang="ko-KR" altLang="ko-KR" sz="1400" dirty="0" smtClean="0">
                <a:latin typeface="맑은 고딕" pitchFamily="50" charset="-127"/>
                <a:ea typeface="맑은 고딕" pitchFamily="50" charset="-127"/>
              </a:rPr>
              <a:t>약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  </a:t>
            </a:r>
            <a:r>
              <a:rPr lang="ko-KR" altLang="ko-KR" sz="1400" dirty="0" smtClean="0">
                <a:latin typeface="맑은 고딕" pitchFamily="50" charset="-127"/>
                <a:ea typeface="맑은 고딕" pitchFamily="50" charset="-127"/>
              </a:rPr>
              <a:t>명</a:t>
            </a:r>
          </a:p>
          <a:p>
            <a:pPr latinLnBrk="0"/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 </a:t>
            </a:r>
            <a:endParaRPr lang="ko-KR" altLang="ko-KR" sz="1400" dirty="0" smtClean="0">
              <a:latin typeface="맑은 고딕" pitchFamily="50" charset="-127"/>
              <a:ea typeface="맑은 고딕" pitchFamily="50" charset="-127"/>
            </a:endParaRPr>
          </a:p>
          <a:p>
            <a:pPr latinLnBrk="0"/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- </a:t>
            </a:r>
            <a:r>
              <a:rPr lang="ko-KR" altLang="ko-KR" sz="1400" dirty="0" smtClean="0">
                <a:latin typeface="맑은 고딕" pitchFamily="50" charset="-127"/>
                <a:ea typeface="맑은 고딕" pitchFamily="50" charset="-127"/>
              </a:rPr>
              <a:t>작품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수량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: </a:t>
            </a:r>
            <a:r>
              <a:rPr lang="ko-KR" altLang="ko-KR" sz="1400" dirty="0" smtClean="0">
                <a:latin typeface="맑은 고딕" pitchFamily="50" charset="-127"/>
                <a:ea typeface="맑은 고딕" pitchFamily="50" charset="-127"/>
              </a:rPr>
              <a:t>약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  </a:t>
            </a:r>
            <a:r>
              <a:rPr lang="ko-KR" altLang="ko-KR" sz="1400" dirty="0" smtClean="0">
                <a:latin typeface="맑은 고딕" pitchFamily="50" charset="-127"/>
                <a:ea typeface="맑은 고딕" pitchFamily="50" charset="-127"/>
              </a:rPr>
              <a:t>점</a:t>
            </a:r>
          </a:p>
          <a:p>
            <a:pPr latinLnBrk="0"/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 </a:t>
            </a:r>
            <a:endParaRPr lang="ko-KR" altLang="ko-KR" sz="1400" dirty="0" smtClean="0">
              <a:latin typeface="맑은 고딕" pitchFamily="50" charset="-127"/>
              <a:ea typeface="맑은 고딕" pitchFamily="50" charset="-127"/>
            </a:endParaRPr>
          </a:p>
          <a:p>
            <a:pPr latinLnBrk="0"/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- </a:t>
            </a:r>
            <a:r>
              <a:rPr lang="ko-KR" altLang="ko-KR" sz="1400" dirty="0" smtClean="0">
                <a:latin typeface="맑은 고딕" pitchFamily="50" charset="-127"/>
                <a:ea typeface="맑은 고딕" pitchFamily="50" charset="-127"/>
              </a:rPr>
              <a:t>부대행사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:</a:t>
            </a:r>
            <a:endParaRPr lang="ko-KR" altLang="ko-KR" sz="1400" dirty="0" smtClean="0">
              <a:latin typeface="맑은 고딕" pitchFamily="50" charset="-127"/>
              <a:ea typeface="맑은 고딕" pitchFamily="50" charset="-127"/>
            </a:endParaRPr>
          </a:p>
          <a:p>
            <a:pPr latinLnBrk="0"/>
            <a:endParaRPr lang="en-US" altLang="ko-KR" sz="1400" dirty="0" smtClean="0">
              <a:latin typeface="맑은 고딕" pitchFamily="50" charset="-127"/>
              <a:ea typeface="맑은 고딕" pitchFamily="50" charset="-127"/>
            </a:endParaRPr>
          </a:p>
          <a:p>
            <a:pPr latinLnBrk="0"/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- 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전시예산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:  \16,000,000.</a:t>
            </a:r>
            <a:r>
              <a:rPr lang="ko-KR" altLang="en-US" sz="1400" smtClean="0">
                <a:latin typeface="맑은 고딕" pitchFamily="50" charset="-127"/>
                <a:ea typeface="맑은 고딕" pitchFamily="50" charset="-127"/>
              </a:rPr>
              <a:t>이내</a:t>
            </a:r>
            <a:endParaRPr lang="ko-KR" altLang="ko-KR" sz="14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3" name="직사각형 5"/>
          <p:cNvSpPr>
            <a:spLocks noChangeArrowheads="1"/>
          </p:cNvSpPr>
          <p:nvPr/>
        </p:nvSpPr>
        <p:spPr bwMode="auto">
          <a:xfrm>
            <a:off x="3419872" y="6171111"/>
            <a:ext cx="250310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sz="1000" b="1" dirty="0">
                <a:latin typeface="맑은 고딕" pitchFamily="50" charset="-127"/>
                <a:ea typeface="맑은 고딕" pitchFamily="50" charset="-127"/>
              </a:rPr>
              <a:t>© </a:t>
            </a:r>
            <a:r>
              <a:rPr lang="en-US" altLang="ko-KR" sz="1000" b="1" dirty="0" smtClean="0">
                <a:latin typeface="맑은 고딕" pitchFamily="50" charset="-127"/>
                <a:ea typeface="맑은 고딕" pitchFamily="50" charset="-127"/>
              </a:rPr>
              <a:t>2018 </a:t>
            </a:r>
            <a:r>
              <a:rPr lang="en-US" altLang="ko-KR" sz="1000" b="1" dirty="0">
                <a:latin typeface="맑은 고딕" pitchFamily="50" charset="-127"/>
                <a:ea typeface="맑은 고딕" pitchFamily="50" charset="-127"/>
              </a:rPr>
              <a:t>DOOSAN Gallery</a:t>
            </a:r>
            <a:endParaRPr lang="en-US" altLang="ko-KR" sz="1000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4" name="직사각형 5"/>
          <p:cNvSpPr>
            <a:spLocks noChangeArrowheads="1"/>
          </p:cNvSpPr>
          <p:nvPr/>
        </p:nvSpPr>
        <p:spPr bwMode="auto">
          <a:xfrm>
            <a:off x="8064388" y="6171111"/>
            <a:ext cx="51409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1</a:t>
            </a:r>
            <a:endParaRPr lang="en-US" altLang="ko-KR" b="1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6"/>
          <p:cNvSpPr>
            <a:spLocks noChangeShapeType="1"/>
          </p:cNvSpPr>
          <p:nvPr/>
        </p:nvSpPr>
        <p:spPr bwMode="auto">
          <a:xfrm>
            <a:off x="611188" y="836613"/>
            <a:ext cx="79216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099" name="Text Box 12"/>
          <p:cNvSpPr txBox="1">
            <a:spLocks noChangeArrowheads="1"/>
          </p:cNvSpPr>
          <p:nvPr/>
        </p:nvSpPr>
        <p:spPr bwMode="auto">
          <a:xfrm>
            <a:off x="684213" y="325438"/>
            <a:ext cx="78486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200" b="1" dirty="0" smtClean="0">
                <a:latin typeface="맑은 고딕" pitchFamily="50" charset="-127"/>
                <a:ea typeface="맑은 고딕" pitchFamily="50" charset="-127"/>
              </a:rPr>
              <a:t>2. </a:t>
            </a:r>
            <a:r>
              <a:rPr lang="ko-KR" altLang="en-US" sz="2200" b="1" dirty="0" smtClean="0">
                <a:latin typeface="맑은 고딕" pitchFamily="50" charset="-127"/>
                <a:ea typeface="맑은 고딕" pitchFamily="50" charset="-127"/>
              </a:rPr>
              <a:t>기획의도 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*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이 전시를 기획하게 된 의도에 대하여 아래 박스안에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글자크기 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12P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로 서술바랍니다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.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  </a:t>
            </a:r>
            <a:endParaRPr lang="en-US" altLang="ko-KR" sz="10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611188" y="1088740"/>
            <a:ext cx="7921625" cy="4827758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5576" y="1160748"/>
            <a:ext cx="34923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기획의도에 대해 설명바랍니다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.</a:t>
            </a:r>
            <a:endParaRPr lang="ko-KR" altLang="en-US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258379" y="6140333"/>
            <a:ext cx="27443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3</a:t>
            </a:r>
            <a:endParaRPr lang="en-US" altLang="ko-KR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0" name="직사각형 5"/>
          <p:cNvSpPr>
            <a:spLocks noChangeArrowheads="1"/>
          </p:cNvSpPr>
          <p:nvPr/>
        </p:nvSpPr>
        <p:spPr bwMode="auto">
          <a:xfrm>
            <a:off x="3419872" y="6171111"/>
            <a:ext cx="250310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sz="1000" b="1" dirty="0">
                <a:latin typeface="맑은 고딕" pitchFamily="50" charset="-127"/>
                <a:ea typeface="맑은 고딕" pitchFamily="50" charset="-127"/>
              </a:rPr>
              <a:t>© </a:t>
            </a:r>
            <a:r>
              <a:rPr lang="en-US" altLang="ko-KR" sz="1000" b="1" dirty="0" smtClean="0">
                <a:latin typeface="맑은 고딕" pitchFamily="50" charset="-127"/>
                <a:ea typeface="맑은 고딕" pitchFamily="50" charset="-127"/>
              </a:rPr>
              <a:t>2018 </a:t>
            </a:r>
            <a:r>
              <a:rPr lang="en-US" altLang="ko-KR" sz="1000" b="1" dirty="0" smtClean="0">
                <a:latin typeface="맑은 고딕" pitchFamily="50" charset="-127"/>
                <a:ea typeface="맑은 고딕" pitchFamily="50" charset="-127"/>
              </a:rPr>
              <a:t>DOOSAN</a:t>
            </a:r>
            <a:r>
              <a:rPr lang="en-US" altLang="ko-KR" sz="1000" b="1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1000" b="1" dirty="0">
                <a:latin typeface="맑은 고딕" pitchFamily="50" charset="-127"/>
                <a:ea typeface="맑은 고딕" pitchFamily="50" charset="-127"/>
              </a:rPr>
              <a:t>Gallery</a:t>
            </a:r>
            <a:endParaRPr lang="en-US" altLang="ko-KR" sz="1000" b="1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6"/>
          <p:cNvSpPr>
            <a:spLocks noChangeShapeType="1"/>
          </p:cNvSpPr>
          <p:nvPr/>
        </p:nvSpPr>
        <p:spPr bwMode="auto">
          <a:xfrm>
            <a:off x="611188" y="836613"/>
            <a:ext cx="79216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099" name="Text Box 12"/>
          <p:cNvSpPr txBox="1">
            <a:spLocks noChangeArrowheads="1"/>
          </p:cNvSpPr>
          <p:nvPr/>
        </p:nvSpPr>
        <p:spPr bwMode="auto">
          <a:xfrm>
            <a:off x="611188" y="325438"/>
            <a:ext cx="810127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200" b="1" dirty="0" smtClean="0">
                <a:latin typeface="맑은 고딕" pitchFamily="50" charset="-127"/>
                <a:ea typeface="맑은 고딕" pitchFamily="50" charset="-127"/>
              </a:rPr>
              <a:t>3. </a:t>
            </a:r>
            <a:r>
              <a:rPr lang="ko-KR" altLang="en-US" sz="2200" b="1" dirty="0" smtClean="0">
                <a:latin typeface="맑은 고딕" pitchFamily="50" charset="-127"/>
                <a:ea typeface="맑은 고딕" pitchFamily="50" charset="-127"/>
              </a:rPr>
              <a:t>참여작가 및 선정배경 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*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참여작가 및 선정이유에 대해 아래 박스안에 글자크기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 12P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로 서술바랍니다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.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  </a:t>
            </a:r>
            <a:endParaRPr lang="en-US" altLang="ko-KR" sz="10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611188" y="1088740"/>
            <a:ext cx="7921625" cy="4827758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5576" y="1160748"/>
            <a:ext cx="34923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참여작가 및 선정배경에 대해 설명바랍니다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.</a:t>
            </a:r>
            <a:endParaRPr lang="ko-KR" altLang="en-US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258379" y="6140333"/>
            <a:ext cx="27443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4</a:t>
            </a:r>
            <a:endParaRPr lang="en-US" altLang="ko-KR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0" name="직사각형 5"/>
          <p:cNvSpPr>
            <a:spLocks noChangeArrowheads="1"/>
          </p:cNvSpPr>
          <p:nvPr/>
        </p:nvSpPr>
        <p:spPr bwMode="auto">
          <a:xfrm>
            <a:off x="3419872" y="6171111"/>
            <a:ext cx="250310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sz="1000" b="1" dirty="0">
                <a:latin typeface="맑은 고딕" pitchFamily="50" charset="-127"/>
                <a:ea typeface="맑은 고딕" pitchFamily="50" charset="-127"/>
              </a:rPr>
              <a:t>© </a:t>
            </a:r>
            <a:r>
              <a:rPr lang="en-US" altLang="ko-KR" sz="1000" b="1" dirty="0" smtClean="0">
                <a:latin typeface="맑은 고딕" pitchFamily="50" charset="-127"/>
                <a:ea typeface="맑은 고딕" pitchFamily="50" charset="-127"/>
              </a:rPr>
              <a:t>2018 DOOSAN </a:t>
            </a:r>
            <a:r>
              <a:rPr lang="en-US" altLang="ko-KR" sz="1000" b="1" dirty="0" smtClean="0">
                <a:latin typeface="맑은 고딕" pitchFamily="50" charset="-127"/>
                <a:ea typeface="맑은 고딕" pitchFamily="50" charset="-127"/>
              </a:rPr>
              <a:t>Gallery</a:t>
            </a:r>
            <a:endParaRPr lang="en-US" altLang="ko-KR" sz="1000" b="1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19572" y="747713"/>
            <a:ext cx="7058691" cy="5838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98" name="Line 6"/>
          <p:cNvSpPr>
            <a:spLocks noChangeShapeType="1"/>
          </p:cNvSpPr>
          <p:nvPr/>
        </p:nvSpPr>
        <p:spPr bwMode="auto">
          <a:xfrm>
            <a:off x="611188" y="836613"/>
            <a:ext cx="79216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099" name="Text Box 12"/>
          <p:cNvSpPr txBox="1">
            <a:spLocks noChangeArrowheads="1"/>
          </p:cNvSpPr>
          <p:nvPr/>
        </p:nvSpPr>
        <p:spPr bwMode="auto">
          <a:xfrm>
            <a:off x="611188" y="325438"/>
            <a:ext cx="810127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200" b="1" dirty="0" smtClean="0">
                <a:latin typeface="맑은 고딕" pitchFamily="50" charset="-127"/>
                <a:ea typeface="맑은 고딕" pitchFamily="50" charset="-127"/>
              </a:rPr>
              <a:t>4. </a:t>
            </a:r>
            <a:r>
              <a:rPr lang="ko-KR" altLang="en-US" sz="2200" b="1" dirty="0" smtClean="0">
                <a:latin typeface="맑은 고딕" pitchFamily="50" charset="-127"/>
                <a:ea typeface="맑은 고딕" pitchFamily="50" charset="-127"/>
              </a:rPr>
              <a:t>작품설치계획 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*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아래 도면에 작가 </a:t>
            </a:r>
            <a:r>
              <a:rPr lang="ko-KR" altLang="en-US" sz="1000" smtClean="0">
                <a:latin typeface="맑은 고딕" pitchFamily="50" charset="-127"/>
                <a:ea typeface="맑은 고딕" pitchFamily="50" charset="-127"/>
              </a:rPr>
              <a:t>및 작품 설치계획에 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대해 간단히 디자인 바랍니다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.</a:t>
            </a:r>
            <a:endParaRPr lang="en-US" altLang="ko-KR" sz="10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258379" y="6140333"/>
            <a:ext cx="27443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5</a:t>
            </a:r>
            <a:endParaRPr lang="en-US" altLang="ko-KR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0" name="직사각형 5"/>
          <p:cNvSpPr>
            <a:spLocks noChangeArrowheads="1"/>
          </p:cNvSpPr>
          <p:nvPr/>
        </p:nvSpPr>
        <p:spPr bwMode="auto">
          <a:xfrm>
            <a:off x="3419872" y="6171111"/>
            <a:ext cx="250310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sz="1000" b="1" dirty="0">
                <a:latin typeface="맑은 고딕" pitchFamily="50" charset="-127"/>
                <a:ea typeface="맑은 고딕" pitchFamily="50" charset="-127"/>
              </a:rPr>
              <a:t>© </a:t>
            </a:r>
            <a:r>
              <a:rPr lang="en-US" altLang="ko-KR" sz="1000" b="1" dirty="0" smtClean="0">
                <a:latin typeface="맑은 고딕" pitchFamily="50" charset="-127"/>
                <a:ea typeface="맑은 고딕" pitchFamily="50" charset="-127"/>
              </a:rPr>
              <a:t>2018 DOOSAN </a:t>
            </a:r>
            <a:r>
              <a:rPr lang="en-US" altLang="ko-KR" sz="1000" b="1" dirty="0" smtClean="0">
                <a:latin typeface="맑은 고딕" pitchFamily="50" charset="-127"/>
                <a:ea typeface="맑은 고딕" pitchFamily="50" charset="-127"/>
              </a:rPr>
              <a:t>Gallery</a:t>
            </a:r>
            <a:endParaRPr lang="en-US" altLang="ko-KR" sz="1000" b="1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6"/>
          <p:cNvSpPr>
            <a:spLocks noChangeShapeType="1"/>
          </p:cNvSpPr>
          <p:nvPr/>
        </p:nvSpPr>
        <p:spPr bwMode="auto">
          <a:xfrm>
            <a:off x="611188" y="836613"/>
            <a:ext cx="79216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099" name="Text Box 12"/>
          <p:cNvSpPr txBox="1">
            <a:spLocks noChangeArrowheads="1"/>
          </p:cNvSpPr>
          <p:nvPr/>
        </p:nvSpPr>
        <p:spPr bwMode="auto">
          <a:xfrm>
            <a:off x="611188" y="325438"/>
            <a:ext cx="810127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200" b="1" dirty="0" smtClean="0">
                <a:latin typeface="맑은 고딕" pitchFamily="50" charset="-127"/>
                <a:ea typeface="맑은 고딕" pitchFamily="50" charset="-127"/>
              </a:rPr>
              <a:t>5. </a:t>
            </a:r>
            <a:r>
              <a:rPr lang="ko-KR" altLang="en-US" sz="2200" b="1" dirty="0" smtClean="0">
                <a:latin typeface="맑은 고딕" pitchFamily="50" charset="-127"/>
                <a:ea typeface="맑은 고딕" pitchFamily="50" charset="-127"/>
              </a:rPr>
              <a:t>진행일정계획 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*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전시관련 진행일정에 대해 아래의 항목에 대해 구체적으로 서술바랍니다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  </a:t>
            </a:r>
            <a:endParaRPr lang="en-US" altLang="ko-KR" sz="1000" dirty="0">
              <a:latin typeface="맑은 고딕" pitchFamily="50" charset="-127"/>
              <a:ea typeface="맑은 고딕" pitchFamily="50" charset="-127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5296779"/>
              </p:ext>
            </p:extLst>
          </p:nvPr>
        </p:nvGraphicFramePr>
        <p:xfrm>
          <a:off x="863588" y="1304761"/>
          <a:ext cx="7488831" cy="3247563"/>
        </p:xfrm>
        <a:graphic>
          <a:graphicData uri="http://schemas.openxmlformats.org/drawingml/2006/table">
            <a:tbl>
              <a:tblPr/>
              <a:tblGrid>
                <a:gridCol w="369301"/>
                <a:gridCol w="2592227"/>
                <a:gridCol w="1874184"/>
                <a:gridCol w="1531771"/>
                <a:gridCol w="1121348"/>
              </a:tblGrid>
              <a:tr h="295233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No</a:t>
                      </a: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2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진행내용</a:t>
                      </a: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2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일</a:t>
                      </a:r>
                      <a:r>
                        <a:rPr lang="en-US" sz="12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   </a:t>
                      </a:r>
                      <a:r>
                        <a:rPr lang="ko-KR" sz="12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시</a:t>
                      </a: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2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진행담당</a:t>
                      </a: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2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비</a:t>
                      </a:r>
                      <a:r>
                        <a:rPr lang="en-US" sz="12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   </a:t>
                      </a:r>
                      <a:r>
                        <a:rPr lang="ko-KR" sz="12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고</a:t>
                      </a: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95233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1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algn="just" latinLnBrk="0">
                        <a:spcAft>
                          <a:spcPts val="0"/>
                        </a:spcAft>
                      </a:pP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-</a:t>
                      </a: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233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2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algn="just" latinLnBrk="0">
                        <a:spcAft>
                          <a:spcPts val="0"/>
                        </a:spcAft>
                      </a:pP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-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233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3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algn="just" latinLnBrk="0">
                        <a:spcAft>
                          <a:spcPts val="0"/>
                        </a:spcAft>
                      </a:pP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-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233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4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algn="just" latinLnBrk="0">
                        <a:spcAft>
                          <a:spcPts val="0"/>
                        </a:spcAft>
                      </a:pP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-</a:t>
                      </a: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233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5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algn="just" latinLnBrk="0">
                        <a:spcAft>
                          <a:spcPts val="0"/>
                        </a:spcAft>
                      </a:pP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-</a:t>
                      </a: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233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6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algn="just" latinLnBrk="0">
                        <a:spcAft>
                          <a:spcPts val="0"/>
                        </a:spcAft>
                      </a:pP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-</a:t>
                      </a: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233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7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algn="just" latinLnBrk="0">
                        <a:spcAft>
                          <a:spcPts val="0"/>
                        </a:spcAft>
                      </a:pP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-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233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8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algn="just" latinLnBrk="0">
                        <a:spcAft>
                          <a:spcPts val="0"/>
                        </a:spcAft>
                      </a:pP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-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233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9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algn="just" latinLnBrk="0">
                        <a:spcAft>
                          <a:spcPts val="0"/>
                        </a:spcAft>
                      </a:pP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-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233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10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algn="just" latinLnBrk="0">
                        <a:spcAft>
                          <a:spcPts val="0"/>
                        </a:spcAft>
                      </a:pP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-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8258379" y="6140333"/>
            <a:ext cx="27443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8</a:t>
            </a:r>
            <a:endParaRPr lang="en-US" altLang="ko-KR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7" name="직사각형 5"/>
          <p:cNvSpPr>
            <a:spLocks noChangeArrowheads="1"/>
          </p:cNvSpPr>
          <p:nvPr/>
        </p:nvSpPr>
        <p:spPr bwMode="auto">
          <a:xfrm>
            <a:off x="3419872" y="6171111"/>
            <a:ext cx="250310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sz="1000" b="1" dirty="0">
                <a:latin typeface="맑은 고딕" pitchFamily="50" charset="-127"/>
                <a:ea typeface="맑은 고딕" pitchFamily="50" charset="-127"/>
              </a:rPr>
              <a:t>© </a:t>
            </a:r>
            <a:r>
              <a:rPr lang="en-US" altLang="ko-KR" sz="1000" b="1" dirty="0" smtClean="0">
                <a:latin typeface="맑은 고딕" pitchFamily="50" charset="-127"/>
                <a:ea typeface="맑은 고딕" pitchFamily="50" charset="-127"/>
              </a:rPr>
              <a:t>2018 </a:t>
            </a:r>
            <a:r>
              <a:rPr lang="en-US" altLang="ko-KR" sz="1000" b="1" dirty="0">
                <a:latin typeface="맑은 고딕" pitchFamily="50" charset="-127"/>
                <a:ea typeface="맑은 고딕" pitchFamily="50" charset="-127"/>
              </a:rPr>
              <a:t>DOOSAN </a:t>
            </a:r>
            <a:r>
              <a:rPr lang="en-US" altLang="ko-KR" sz="1000" b="1" dirty="0" smtClean="0">
                <a:latin typeface="맑은 고딕" pitchFamily="50" charset="-127"/>
                <a:ea typeface="맑은 고딕" pitchFamily="50" charset="-127"/>
              </a:rPr>
              <a:t>Gallery</a:t>
            </a:r>
            <a:endParaRPr lang="en-US" altLang="ko-KR" sz="1000" b="1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6"/>
          <p:cNvSpPr>
            <a:spLocks noChangeShapeType="1"/>
          </p:cNvSpPr>
          <p:nvPr/>
        </p:nvSpPr>
        <p:spPr bwMode="auto">
          <a:xfrm>
            <a:off x="574812" y="836613"/>
            <a:ext cx="79216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099" name="Text Box 12"/>
          <p:cNvSpPr txBox="1">
            <a:spLocks noChangeArrowheads="1"/>
          </p:cNvSpPr>
          <p:nvPr/>
        </p:nvSpPr>
        <p:spPr bwMode="auto">
          <a:xfrm>
            <a:off x="647836" y="325438"/>
            <a:ext cx="781259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200" b="1" dirty="0" smtClean="0">
                <a:latin typeface="맑은 고딕" pitchFamily="50" charset="-127"/>
                <a:ea typeface="맑은 고딕" pitchFamily="50" charset="-127"/>
              </a:rPr>
              <a:t>6. </a:t>
            </a:r>
            <a:r>
              <a:rPr lang="ko-KR" altLang="en-US" sz="2200" b="1" dirty="0" smtClean="0">
                <a:latin typeface="맑은 고딕" pitchFamily="50" charset="-127"/>
                <a:ea typeface="맑은 고딕" pitchFamily="50" charset="-127"/>
              </a:rPr>
              <a:t>예산계획 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*</a:t>
            </a:r>
            <a:r>
              <a:rPr lang="ko-KR" altLang="en-US" sz="1000" smtClean="0">
                <a:latin typeface="맑은 고딕" pitchFamily="50" charset="-127"/>
                <a:ea typeface="맑은 고딕" pitchFamily="50" charset="-127"/>
              </a:rPr>
              <a:t>예산은 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1,600</a:t>
            </a:r>
            <a:r>
              <a:rPr lang="ko-KR" altLang="en-US" sz="1000" smtClean="0">
                <a:latin typeface="맑은 고딕" pitchFamily="50" charset="-127"/>
                <a:ea typeface="맑은 고딕" pitchFamily="50" charset="-127"/>
              </a:rPr>
              <a:t>만원 이내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000" smtClean="0">
                <a:latin typeface="맑은 고딕" pitchFamily="50" charset="-127"/>
                <a:ea typeface="맑은 고딕" pitchFamily="50" charset="-127"/>
              </a:rPr>
              <a:t>기획비 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200</a:t>
            </a:r>
            <a:r>
              <a:rPr lang="ko-KR" altLang="en-US" sz="1000" smtClean="0">
                <a:latin typeface="맑은 고딕" pitchFamily="50" charset="-127"/>
                <a:ea typeface="맑은 고딕" pitchFamily="50" charset="-127"/>
              </a:rPr>
              <a:t>만원은 전시비에 불포함</a:t>
            </a:r>
            <a:endParaRPr lang="en-US" altLang="ko-KR" sz="1000" dirty="0">
              <a:latin typeface="맑은 고딕" pitchFamily="50" charset="-127"/>
              <a:ea typeface="맑은 고딕" pitchFamily="50" charset="-127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406705"/>
              </p:ext>
            </p:extLst>
          </p:nvPr>
        </p:nvGraphicFramePr>
        <p:xfrm>
          <a:off x="611188" y="1160736"/>
          <a:ext cx="7849246" cy="780090"/>
        </p:xfrm>
        <a:graphic>
          <a:graphicData uri="http://schemas.openxmlformats.org/drawingml/2006/table">
            <a:tbl>
              <a:tblPr/>
              <a:tblGrid>
                <a:gridCol w="431403"/>
                <a:gridCol w="1008112"/>
                <a:gridCol w="3565413"/>
                <a:gridCol w="1512168"/>
                <a:gridCol w="1332150"/>
              </a:tblGrid>
              <a:tr h="260030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endParaRPr lang="en-US" sz="1200" kern="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200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항</a:t>
                      </a:r>
                      <a:r>
                        <a:rPr lang="en-US" sz="1200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    </a:t>
                      </a:r>
                      <a:r>
                        <a:rPr lang="ko-KR" sz="1200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목</a:t>
                      </a:r>
                      <a:endParaRPr lang="ko-KR" sz="1200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200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내</a:t>
                      </a:r>
                      <a:r>
                        <a:rPr lang="en-US" sz="1200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    </a:t>
                      </a:r>
                      <a:r>
                        <a:rPr lang="ko-KR" sz="1200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용</a:t>
                      </a:r>
                      <a:endParaRPr lang="ko-KR" sz="1200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200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금</a:t>
                      </a:r>
                      <a:r>
                        <a:rPr lang="en-US" sz="1200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  </a:t>
                      </a:r>
                      <a:r>
                        <a:rPr lang="ko-KR" sz="1200" kern="0" dirty="0" smtClea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액</a:t>
                      </a:r>
                      <a:endParaRPr lang="ko-KR" sz="1200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200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비고</a:t>
                      </a:r>
                      <a:endParaRPr lang="ko-KR" sz="1200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60030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endParaRPr lang="ko-KR" sz="1200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endParaRPr lang="ko-KR" sz="1200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algn="just" latinLnBrk="0">
                        <a:spcAft>
                          <a:spcPts val="0"/>
                        </a:spcAft>
                      </a:pPr>
                      <a:r>
                        <a:rPr lang="en-US" altLang="ko-KR" sz="1200" kern="100" dirty="0" smtClean="0">
                          <a:latin typeface="맑은 고딕" pitchFamily="50" charset="-127"/>
                          <a:ea typeface="맑은 고딕" pitchFamily="50" charset="-127"/>
                          <a:cs typeface="바탕"/>
                        </a:rPr>
                        <a:t>*</a:t>
                      </a:r>
                      <a:r>
                        <a:rPr lang="ko-KR" altLang="en-US" sz="1200" kern="100" smtClean="0">
                          <a:latin typeface="맑은 고딕" pitchFamily="50" charset="-127"/>
                          <a:ea typeface="맑은 고딕" pitchFamily="50" charset="-127"/>
                          <a:cs typeface="바탕"/>
                        </a:rPr>
                        <a:t>항목</a:t>
                      </a:r>
                      <a:r>
                        <a:rPr lang="en-US" altLang="ko-KR" sz="1200" kern="100" dirty="0" smtClean="0">
                          <a:latin typeface="맑은 고딕" pitchFamily="50" charset="-127"/>
                          <a:ea typeface="맑은 고딕" pitchFamily="50" charset="-127"/>
                          <a:cs typeface="바탕"/>
                        </a:rPr>
                        <a:t>, </a:t>
                      </a:r>
                      <a:r>
                        <a:rPr lang="ko-KR" altLang="en-US" sz="1200" kern="100" smtClean="0">
                          <a:latin typeface="맑은 고딕" pitchFamily="50" charset="-127"/>
                          <a:ea typeface="맑은 고딕" pitchFamily="50" charset="-127"/>
                          <a:cs typeface="바탕"/>
                        </a:rPr>
                        <a:t>내용별로 칸을 추가하여 작성해주세요</a:t>
                      </a:r>
                      <a:r>
                        <a:rPr lang="en-US" altLang="ko-KR" sz="1200" kern="100" dirty="0" smtClean="0">
                          <a:latin typeface="맑은 고딕" pitchFamily="50" charset="-127"/>
                          <a:ea typeface="맑은 고딕" pitchFamily="50" charset="-127"/>
                          <a:cs typeface="바탕"/>
                        </a:rPr>
                        <a:t>. </a:t>
                      </a:r>
                      <a:endParaRPr lang="ko-KR" sz="1200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kern="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kern="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030">
                <a:tc gridSpan="3"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4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합</a:t>
                      </a:r>
                      <a:r>
                        <a:rPr lang="en-US" sz="14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  </a:t>
                      </a:r>
                      <a:r>
                        <a:rPr lang="ko-KR" sz="14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계</a:t>
                      </a:r>
                      <a:endParaRPr lang="ko-KR" sz="14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400" b="1" dirty="0" smtClean="0">
                          <a:latin typeface="맑은 고딕" pitchFamily="50" charset="-127"/>
                          <a:ea typeface="맑은 고딕" pitchFamily="50" charset="-127"/>
                        </a:rPr>
                        <a:t>     \16,000,000</a:t>
                      </a:r>
                      <a:endParaRPr lang="ko-KR" altLang="en-US" sz="1400" b="1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b="1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8213495" y="6140333"/>
            <a:ext cx="36420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10</a:t>
            </a:r>
            <a:endParaRPr lang="en-US" altLang="ko-KR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8" name="직사각형 5"/>
          <p:cNvSpPr>
            <a:spLocks noChangeArrowheads="1"/>
          </p:cNvSpPr>
          <p:nvPr/>
        </p:nvSpPr>
        <p:spPr bwMode="auto">
          <a:xfrm>
            <a:off x="3419872" y="6171111"/>
            <a:ext cx="250310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sz="1000" b="1" dirty="0">
                <a:latin typeface="맑은 고딕" pitchFamily="50" charset="-127"/>
                <a:ea typeface="맑은 고딕" pitchFamily="50" charset="-127"/>
              </a:rPr>
              <a:t>© </a:t>
            </a:r>
            <a:r>
              <a:rPr lang="en-US" altLang="ko-KR" sz="1000" b="1" smtClean="0">
                <a:latin typeface="맑은 고딕" pitchFamily="50" charset="-127"/>
                <a:ea typeface="맑은 고딕" pitchFamily="50" charset="-127"/>
              </a:rPr>
              <a:t>2018 </a:t>
            </a:r>
            <a:r>
              <a:rPr lang="en-US" altLang="ko-KR" sz="1000" b="1">
                <a:latin typeface="맑은 고딕" pitchFamily="50" charset="-127"/>
                <a:ea typeface="맑은 고딕" pitchFamily="50" charset="-127"/>
              </a:rPr>
              <a:t>DOOSAN Gallery</a:t>
            </a:r>
            <a:endParaRPr lang="en-US" altLang="ko-KR" sz="1000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213495" y="6411399"/>
            <a:ext cx="6126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E.O.D</a:t>
            </a:r>
            <a:endParaRPr lang="ko-KR" alt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기본 디자인">
  <a:themeElements>
    <a:clrScheme name="사용자 지정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333399"/>
      </a:hlink>
      <a:folHlink>
        <a:srgbClr val="333399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pitchFamily="50" charset="-127"/>
            <a:ea typeface="굴림" pitchFamily="50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pitchFamily="50" charset="-127"/>
            <a:ea typeface="굴림" pitchFamily="50" charset="-127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9203</TotalTime>
  <Words>221</Words>
  <Application>Microsoft Office PowerPoint</Application>
  <PresentationFormat>화면 슬라이드 쇼(4:3)</PresentationFormat>
  <Paragraphs>89</Paragraphs>
  <Slides>8</Slides>
  <Notes>8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4" baseType="lpstr">
      <vt:lpstr>굴림</vt:lpstr>
      <vt:lpstr>돋움체</vt:lpstr>
      <vt:lpstr>맑은 고딕</vt:lpstr>
      <vt:lpstr>바탕</vt:lpstr>
      <vt:lpstr>Times New Roman</vt:lpstr>
      <vt:lpstr>기본 디자인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김종호</dc:creator>
  <cp:lastModifiedBy>USER</cp:lastModifiedBy>
  <cp:revision>736</cp:revision>
  <dcterms:created xsi:type="dcterms:W3CDTF">2009-12-11T03:47:36Z</dcterms:created>
  <dcterms:modified xsi:type="dcterms:W3CDTF">2017-11-02T03:12:40Z</dcterms:modified>
</cp:coreProperties>
</file>